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20" r:id="rId2"/>
  </p:sldMasterIdLst>
  <p:notesMasterIdLst>
    <p:notesMasterId r:id="rId5"/>
  </p:notesMasterIdLst>
  <p:handoutMasterIdLst>
    <p:handoutMasterId r:id="rId6"/>
  </p:handoutMasterIdLst>
  <p:sldIdLst>
    <p:sldId id="269" r:id="rId3"/>
    <p:sldId id="283" r:id="rId4"/>
  </p:sldIdLst>
  <p:sldSz cx="12188825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4" pos="383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>
      <p:cViewPr varScale="1">
        <p:scale>
          <a:sx n="71" d="100"/>
          <a:sy n="71" d="100"/>
        </p:scale>
        <p:origin x="484" y="56"/>
      </p:cViewPr>
      <p:guideLst>
        <p:guide orient="horz" pos="2160"/>
        <p:guide pos="3839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howGuides="1">
      <p:cViewPr varScale="1">
        <p:scale>
          <a:sx n="63" d="100"/>
          <a:sy n="63" d="100"/>
        </p:scale>
        <p:origin x="1986" y="108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5">
  <dgm:title val=""/>
  <dgm:desc val=""/>
  <dgm:catLst>
    <dgm:cat type="accent1" pri="11500"/>
  </dgm:catLst>
  <dgm:styleLbl name="node0">
    <dgm:fillClrLst meth="cycle">
      <a:schemeClr val="accent1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1">
        <a:alpha val="90000"/>
      </a:schemeClr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alpha val="90000"/>
      </a:schemeClr>
      <a:schemeClr val="accent1">
        <a:alpha val="5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/>
    <dgm:txEffectClrLst/>
  </dgm:styleLbl>
  <dgm:styleLbl name="lnNode1">
    <dgm:fillClrLst>
      <a:schemeClr val="accent1">
        <a:shade val="90000"/>
      </a:schemeClr>
      <a:schemeClr val="accent1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  <a:alpha val="90000"/>
      </a:schemeClr>
      <a:schemeClr val="accent1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1">
        <a:alpha val="90000"/>
        <a:tint val="40000"/>
      </a:schemeClr>
      <a:schemeClr val="accent1">
        <a:alpha val="5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1EE948B-D334-4AA7-98AB-779B1FEE39FF}" type="doc">
      <dgm:prSet loTypeId="urn:microsoft.com/office/officeart/2005/8/layout/matrix3" loCatId="matrix" qsTypeId="urn:microsoft.com/office/officeart/2005/8/quickstyle/simple1" qsCatId="simple" csTypeId="urn:microsoft.com/office/officeart/2005/8/colors/accent1_5" csCatId="accent1" phldr="1"/>
      <dgm:spPr/>
      <dgm:t>
        <a:bodyPr/>
        <a:lstStyle/>
        <a:p>
          <a:endParaRPr lang="en-US"/>
        </a:p>
      </dgm:t>
    </dgm:pt>
    <dgm:pt modelId="{290F5A70-C44A-4B52-92CE-26180C71C0C3}">
      <dgm:prSet phldrT="[Text]"/>
      <dgm:spPr/>
      <dgm:t>
        <a:bodyPr/>
        <a:lstStyle/>
        <a:p>
          <a:r>
            <a:rPr lang="en-US" dirty="0" smtClean="0"/>
            <a:t>Group A</a:t>
          </a:r>
          <a:endParaRPr lang="en-US" dirty="0"/>
        </a:p>
      </dgm:t>
    </dgm:pt>
    <dgm:pt modelId="{AADFE34E-32D1-4825-BE00-F4B230412484}" type="parTrans" cxnId="{FC2D246E-8FDC-4D4A-8387-62FA4D2E0611}">
      <dgm:prSet/>
      <dgm:spPr/>
      <dgm:t>
        <a:bodyPr/>
        <a:lstStyle/>
        <a:p>
          <a:endParaRPr lang="en-US"/>
        </a:p>
      </dgm:t>
    </dgm:pt>
    <dgm:pt modelId="{943E6433-2441-4DCC-9B19-BC8B9E713996}" type="sibTrans" cxnId="{FC2D246E-8FDC-4D4A-8387-62FA4D2E0611}">
      <dgm:prSet/>
      <dgm:spPr/>
      <dgm:t>
        <a:bodyPr/>
        <a:lstStyle/>
        <a:p>
          <a:endParaRPr lang="en-US"/>
        </a:p>
      </dgm:t>
    </dgm:pt>
    <dgm:pt modelId="{B93E2E82-252A-48CD-A1D8-06B990939E6F}">
      <dgm:prSet phldrT="[Text]"/>
      <dgm:spPr/>
      <dgm:t>
        <a:bodyPr/>
        <a:lstStyle/>
        <a:p>
          <a:r>
            <a:rPr lang="en-US" dirty="0" smtClean="0"/>
            <a:t>Group B</a:t>
          </a:r>
          <a:endParaRPr lang="en-US" dirty="0"/>
        </a:p>
      </dgm:t>
    </dgm:pt>
    <dgm:pt modelId="{17D2A218-DDF6-43D4-A8BA-98867FDDAA0C}" type="parTrans" cxnId="{465FC909-F113-4B06-897B-CC8164761565}">
      <dgm:prSet/>
      <dgm:spPr/>
      <dgm:t>
        <a:bodyPr/>
        <a:lstStyle/>
        <a:p>
          <a:endParaRPr lang="en-US"/>
        </a:p>
      </dgm:t>
    </dgm:pt>
    <dgm:pt modelId="{63B6290B-A5E6-437E-B6E7-8614FDE311A0}" type="sibTrans" cxnId="{465FC909-F113-4B06-897B-CC8164761565}">
      <dgm:prSet/>
      <dgm:spPr/>
      <dgm:t>
        <a:bodyPr/>
        <a:lstStyle/>
        <a:p>
          <a:endParaRPr lang="en-US"/>
        </a:p>
      </dgm:t>
    </dgm:pt>
    <dgm:pt modelId="{8727E899-11EE-48CD-A1B0-5F57E2AD77A4}">
      <dgm:prSet phldrT="[Text]"/>
      <dgm:spPr/>
      <dgm:t>
        <a:bodyPr/>
        <a:lstStyle/>
        <a:p>
          <a:r>
            <a:rPr lang="en-US" dirty="0" smtClean="0"/>
            <a:t>Group C</a:t>
          </a:r>
          <a:endParaRPr lang="en-US" dirty="0"/>
        </a:p>
      </dgm:t>
    </dgm:pt>
    <dgm:pt modelId="{9C75B0EF-CC0A-4CFA-B9D4-886D27C77F55}" type="parTrans" cxnId="{8E4D3A70-B70B-4774-8745-E4950E3C9056}">
      <dgm:prSet/>
      <dgm:spPr/>
      <dgm:t>
        <a:bodyPr/>
        <a:lstStyle/>
        <a:p>
          <a:endParaRPr lang="en-US"/>
        </a:p>
      </dgm:t>
    </dgm:pt>
    <dgm:pt modelId="{B6E75460-D4D7-4DDF-8CBA-DA2D8D6F1EE3}" type="sibTrans" cxnId="{8E4D3A70-B70B-4774-8745-E4950E3C9056}">
      <dgm:prSet/>
      <dgm:spPr/>
      <dgm:t>
        <a:bodyPr/>
        <a:lstStyle/>
        <a:p>
          <a:endParaRPr lang="en-US"/>
        </a:p>
      </dgm:t>
    </dgm:pt>
    <dgm:pt modelId="{ECC96F1C-78AA-4D30-8D28-89F49BC1C513}">
      <dgm:prSet phldrT="[Text]"/>
      <dgm:spPr/>
      <dgm:t>
        <a:bodyPr/>
        <a:lstStyle/>
        <a:p>
          <a:r>
            <a:rPr lang="en-US" dirty="0" smtClean="0"/>
            <a:t>Group D</a:t>
          </a:r>
          <a:endParaRPr lang="en-US" dirty="0"/>
        </a:p>
      </dgm:t>
    </dgm:pt>
    <dgm:pt modelId="{06BA0BA5-ADA5-4363-9FF3-4F959571F5D5}" type="parTrans" cxnId="{05E7B3CE-87A0-4035-BFA1-52AB8392D593}">
      <dgm:prSet/>
      <dgm:spPr/>
      <dgm:t>
        <a:bodyPr/>
        <a:lstStyle/>
        <a:p>
          <a:endParaRPr lang="en-US"/>
        </a:p>
      </dgm:t>
    </dgm:pt>
    <dgm:pt modelId="{4D5FB8C7-4E2B-4776-BDBF-B505818DE24C}" type="sibTrans" cxnId="{05E7B3CE-87A0-4035-BFA1-52AB8392D593}">
      <dgm:prSet/>
      <dgm:spPr/>
      <dgm:t>
        <a:bodyPr/>
        <a:lstStyle/>
        <a:p>
          <a:endParaRPr lang="en-US"/>
        </a:p>
      </dgm:t>
    </dgm:pt>
    <dgm:pt modelId="{A4224FE7-9BBC-4062-865A-D43A140DF049}" type="pres">
      <dgm:prSet presAssocID="{91EE948B-D334-4AA7-98AB-779B1FEE39FF}" presName="matrix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BE8F9D25-FBB2-4901-A05F-27F55857791A}" type="pres">
      <dgm:prSet presAssocID="{91EE948B-D334-4AA7-98AB-779B1FEE39FF}" presName="diamond" presStyleLbl="bgShp" presStyleIdx="0" presStyleCnt="1"/>
      <dgm:spPr/>
    </dgm:pt>
    <dgm:pt modelId="{ABBAF0FA-4E57-420B-8BD9-D4A166110C32}" type="pres">
      <dgm:prSet presAssocID="{91EE948B-D334-4AA7-98AB-779B1FEE39FF}" presName="quad1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4FA82A8-1178-4F4C-ACFA-3EEEA883F03E}" type="pres">
      <dgm:prSet presAssocID="{91EE948B-D334-4AA7-98AB-779B1FEE39FF}" presName="quad2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A9610F8-779E-4E38-A399-2736776CD4D9}" type="pres">
      <dgm:prSet presAssocID="{91EE948B-D334-4AA7-98AB-779B1FEE39FF}" presName="quad3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C7DD138-A8DD-4267-9F2D-48932B0903EF}" type="pres">
      <dgm:prSet presAssocID="{91EE948B-D334-4AA7-98AB-779B1FEE39FF}" presName="quad4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9C6E4D0-F142-4454-BB50-0B954E3CCEFD}" type="presOf" srcId="{290F5A70-C44A-4B52-92CE-26180C71C0C3}" destId="{ABBAF0FA-4E57-420B-8BD9-D4A166110C32}" srcOrd="0" destOrd="0" presId="urn:microsoft.com/office/officeart/2005/8/layout/matrix3"/>
    <dgm:cxn modelId="{FC2D246E-8FDC-4D4A-8387-62FA4D2E0611}" srcId="{91EE948B-D334-4AA7-98AB-779B1FEE39FF}" destId="{290F5A70-C44A-4B52-92CE-26180C71C0C3}" srcOrd="0" destOrd="0" parTransId="{AADFE34E-32D1-4825-BE00-F4B230412484}" sibTransId="{943E6433-2441-4DCC-9B19-BC8B9E713996}"/>
    <dgm:cxn modelId="{8E4D3A70-B70B-4774-8745-E4950E3C9056}" srcId="{91EE948B-D334-4AA7-98AB-779B1FEE39FF}" destId="{8727E899-11EE-48CD-A1B0-5F57E2AD77A4}" srcOrd="2" destOrd="0" parTransId="{9C75B0EF-CC0A-4CFA-B9D4-886D27C77F55}" sibTransId="{B6E75460-D4D7-4DDF-8CBA-DA2D8D6F1EE3}"/>
    <dgm:cxn modelId="{81310744-F84A-4C3C-B88E-E43C8BA3E651}" type="presOf" srcId="{8727E899-11EE-48CD-A1B0-5F57E2AD77A4}" destId="{2A9610F8-779E-4E38-A399-2736776CD4D9}" srcOrd="0" destOrd="0" presId="urn:microsoft.com/office/officeart/2005/8/layout/matrix3"/>
    <dgm:cxn modelId="{E72B25D8-F7BB-4568-B45E-86F9C7AD355A}" type="presOf" srcId="{ECC96F1C-78AA-4D30-8D28-89F49BC1C513}" destId="{FC7DD138-A8DD-4267-9F2D-48932B0903EF}" srcOrd="0" destOrd="0" presId="urn:microsoft.com/office/officeart/2005/8/layout/matrix3"/>
    <dgm:cxn modelId="{CB8DAA0A-4739-4818-8F5D-D86925FF5D3E}" type="presOf" srcId="{91EE948B-D334-4AA7-98AB-779B1FEE39FF}" destId="{A4224FE7-9BBC-4062-865A-D43A140DF049}" srcOrd="0" destOrd="0" presId="urn:microsoft.com/office/officeart/2005/8/layout/matrix3"/>
    <dgm:cxn modelId="{465FC909-F113-4B06-897B-CC8164761565}" srcId="{91EE948B-D334-4AA7-98AB-779B1FEE39FF}" destId="{B93E2E82-252A-48CD-A1D8-06B990939E6F}" srcOrd="1" destOrd="0" parTransId="{17D2A218-DDF6-43D4-A8BA-98867FDDAA0C}" sibTransId="{63B6290B-A5E6-437E-B6E7-8614FDE311A0}"/>
    <dgm:cxn modelId="{05E7B3CE-87A0-4035-BFA1-52AB8392D593}" srcId="{91EE948B-D334-4AA7-98AB-779B1FEE39FF}" destId="{ECC96F1C-78AA-4D30-8D28-89F49BC1C513}" srcOrd="3" destOrd="0" parTransId="{06BA0BA5-ADA5-4363-9FF3-4F959571F5D5}" sibTransId="{4D5FB8C7-4E2B-4776-BDBF-B505818DE24C}"/>
    <dgm:cxn modelId="{90DE3957-673B-417D-A862-5B20D19257FD}" type="presOf" srcId="{B93E2E82-252A-48CD-A1D8-06B990939E6F}" destId="{A4FA82A8-1178-4F4C-ACFA-3EEEA883F03E}" srcOrd="0" destOrd="0" presId="urn:microsoft.com/office/officeart/2005/8/layout/matrix3"/>
    <dgm:cxn modelId="{602EF1E5-DA1F-4F25-9F52-335C0A8CBD5A}" type="presParOf" srcId="{A4224FE7-9BBC-4062-865A-D43A140DF049}" destId="{BE8F9D25-FBB2-4901-A05F-27F55857791A}" srcOrd="0" destOrd="0" presId="urn:microsoft.com/office/officeart/2005/8/layout/matrix3"/>
    <dgm:cxn modelId="{9E65764E-F67D-45E1-AD59-D2D43BA5EE44}" type="presParOf" srcId="{A4224FE7-9BBC-4062-865A-D43A140DF049}" destId="{ABBAF0FA-4E57-420B-8BD9-D4A166110C32}" srcOrd="1" destOrd="0" presId="urn:microsoft.com/office/officeart/2005/8/layout/matrix3"/>
    <dgm:cxn modelId="{71C6D7BF-C0C5-4747-9673-A9FD7CDF5368}" type="presParOf" srcId="{A4224FE7-9BBC-4062-865A-D43A140DF049}" destId="{A4FA82A8-1178-4F4C-ACFA-3EEEA883F03E}" srcOrd="2" destOrd="0" presId="urn:microsoft.com/office/officeart/2005/8/layout/matrix3"/>
    <dgm:cxn modelId="{F1842C26-CFD2-4D43-9B17-6DC909DC7D0A}" type="presParOf" srcId="{A4224FE7-9BBC-4062-865A-D43A140DF049}" destId="{2A9610F8-779E-4E38-A399-2736776CD4D9}" srcOrd="3" destOrd="0" presId="urn:microsoft.com/office/officeart/2005/8/layout/matrix3"/>
    <dgm:cxn modelId="{D8CC07FB-DCFD-48A6-B0FE-08640B9C3386}" type="presParOf" srcId="{A4224FE7-9BBC-4062-865A-D43A140DF049}" destId="{FC7DD138-A8DD-4267-9F2D-48932B0903EF}" srcOrd="4" destOrd="0" presId="urn:microsoft.com/office/officeart/2005/8/layout/matrix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E8F9D25-FBB2-4901-A05F-27F55857791A}">
      <dsp:nvSpPr>
        <dsp:cNvPr id="0" name=""/>
        <dsp:cNvSpPr/>
      </dsp:nvSpPr>
      <dsp:spPr>
        <a:xfrm>
          <a:off x="228600" y="0"/>
          <a:ext cx="4191000" cy="4191000"/>
        </a:xfrm>
        <a:prstGeom prst="diamond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BBAF0FA-4E57-420B-8BD9-D4A166110C32}">
      <dsp:nvSpPr>
        <dsp:cNvPr id="0" name=""/>
        <dsp:cNvSpPr/>
      </dsp:nvSpPr>
      <dsp:spPr>
        <a:xfrm>
          <a:off x="626745" y="398144"/>
          <a:ext cx="1634490" cy="1634490"/>
        </a:xfrm>
        <a:prstGeom prst="roundRect">
          <a:avLst/>
        </a:prstGeom>
        <a:solidFill>
          <a:schemeClr val="accent1">
            <a:alpha val="90000"/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Group A</a:t>
          </a:r>
          <a:endParaRPr lang="en-US" sz="3500" kern="1200" dirty="0"/>
        </a:p>
      </dsp:txBody>
      <dsp:txXfrm>
        <a:off x="706534" y="477933"/>
        <a:ext cx="1474912" cy="1474912"/>
      </dsp:txXfrm>
    </dsp:sp>
    <dsp:sp modelId="{A4FA82A8-1178-4F4C-ACFA-3EEEA883F03E}">
      <dsp:nvSpPr>
        <dsp:cNvPr id="0" name=""/>
        <dsp:cNvSpPr/>
      </dsp:nvSpPr>
      <dsp:spPr>
        <a:xfrm>
          <a:off x="2386965" y="398144"/>
          <a:ext cx="1634490" cy="1634490"/>
        </a:xfrm>
        <a:prstGeom prst="roundRect">
          <a:avLst/>
        </a:prstGeom>
        <a:solidFill>
          <a:schemeClr val="accent1">
            <a:alpha val="90000"/>
            <a:hueOff val="0"/>
            <a:satOff val="0"/>
            <a:lumOff val="0"/>
            <a:alphaOff val="-13333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Group B</a:t>
          </a:r>
          <a:endParaRPr lang="en-US" sz="3500" kern="1200" dirty="0"/>
        </a:p>
      </dsp:txBody>
      <dsp:txXfrm>
        <a:off x="2466754" y="477933"/>
        <a:ext cx="1474912" cy="1474912"/>
      </dsp:txXfrm>
    </dsp:sp>
    <dsp:sp modelId="{2A9610F8-779E-4E38-A399-2736776CD4D9}">
      <dsp:nvSpPr>
        <dsp:cNvPr id="0" name=""/>
        <dsp:cNvSpPr/>
      </dsp:nvSpPr>
      <dsp:spPr>
        <a:xfrm>
          <a:off x="626745" y="2158365"/>
          <a:ext cx="1634490" cy="1634490"/>
        </a:xfrm>
        <a:prstGeom prst="roundRect">
          <a:avLst/>
        </a:prstGeom>
        <a:solidFill>
          <a:schemeClr val="accent1">
            <a:alpha val="90000"/>
            <a:hueOff val="0"/>
            <a:satOff val="0"/>
            <a:lumOff val="0"/>
            <a:alphaOff val="-26667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Group C</a:t>
          </a:r>
          <a:endParaRPr lang="en-US" sz="3500" kern="1200" dirty="0"/>
        </a:p>
      </dsp:txBody>
      <dsp:txXfrm>
        <a:off x="706534" y="2238154"/>
        <a:ext cx="1474912" cy="1474912"/>
      </dsp:txXfrm>
    </dsp:sp>
    <dsp:sp modelId="{FC7DD138-A8DD-4267-9F2D-48932B0903EF}">
      <dsp:nvSpPr>
        <dsp:cNvPr id="0" name=""/>
        <dsp:cNvSpPr/>
      </dsp:nvSpPr>
      <dsp:spPr>
        <a:xfrm>
          <a:off x="2386965" y="2158365"/>
          <a:ext cx="1634490" cy="1634490"/>
        </a:xfrm>
        <a:prstGeom prst="roundRect">
          <a:avLst/>
        </a:prstGeom>
        <a:solidFill>
          <a:schemeClr val="accent1">
            <a:alpha val="90000"/>
            <a:hueOff val="0"/>
            <a:satOff val="0"/>
            <a:lumOff val="0"/>
            <a:alphaOff val="-4000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Group D</a:t>
          </a:r>
          <a:endParaRPr lang="en-US" sz="3500" kern="1200" dirty="0"/>
        </a:p>
      </dsp:txBody>
      <dsp:txXfrm>
        <a:off x="2466754" y="2238154"/>
        <a:ext cx="1474912" cy="14749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matrix3">
  <dgm:title val=""/>
  <dgm:desc val=""/>
  <dgm:catLst>
    <dgm:cat type="matrix" pri="1000"/>
    <dgm:cat type="convert" pri="18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29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71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29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71"/>
          <dgm:constr type="ctrY" for="ch" forName="quad4" refType="h" fact="0.71"/>
          <dgm:constr type="primFontSz" for="des" ptType="node" op="equ" val="65"/>
        </dgm:constrLst>
      </dgm:if>
      <dgm:else name="Name2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71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29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71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29"/>
          <dgm:constr type="ctrY" for="ch" forName="quad4" refType="h" fact="0.71"/>
          <dgm:constr type="primFontSz" for="des" ptType="node" op="equ" val="65"/>
        </dgm:constrLst>
      </dgm:else>
    </dgm:choose>
    <dgm:ruleLst/>
    <dgm:choose name="Name3">
      <dgm:if name="Name4" axis="ch" ptType="node" func="cnt" op="gte" val="1">
        <dgm:layoutNode name="diamond" styleLbl="bgShp">
          <dgm:alg type="sp"/>
          <dgm:shape xmlns:r="http://schemas.openxmlformats.org/officeDocument/2006/relationships" type="diamond" r:blip="">
            <dgm:adjLst/>
          </dgm:shape>
          <dgm:presOf/>
          <dgm:constrLst>
            <dgm:constr type="w" refType="h" op="equ"/>
          </dgm:constrLst>
          <dgm:ruleLst/>
        </dgm:layoutNode>
        <dgm:layoutNode name="quad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CA0844-C266-46EC-A036-E1634F64C44A}" type="datetimeFigureOut">
              <a:rPr lang="en-US"/>
              <a:t>5/31/2016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B088AA-226D-4237-A99F-5C4B97F43BA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6313619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8C08BCD-7B2F-4BCE-87AF-5D67EFFE4D17}" type="datetimeFigureOut">
              <a:rPr lang="en-US"/>
              <a:t>5/31/2016</a:t>
            </a:fld>
            <a:endParaRPr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B6A1353-EEA5-436B-AB14-1D84B195E669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8206754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" y="0"/>
            <a:ext cx="12188823" cy="6172200"/>
          </a:xfrm>
          <a:prstGeom prst="rect">
            <a:avLst/>
          </a:prstGeom>
          <a:solidFill>
            <a:schemeClr val="accent1">
              <a:alpha val="50196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8" name="Round Single Corner Rectangle 7"/>
          <p:cNvSpPr/>
          <p:nvPr/>
        </p:nvSpPr>
        <p:spPr bwMode="ltGray">
          <a:xfrm rot="10800000" flipH="1" flipV="1">
            <a:off x="6926759" y="228598"/>
            <a:ext cx="5035054" cy="5715002"/>
          </a:xfrm>
          <a:prstGeom prst="round1Rect">
            <a:avLst>
              <a:gd name="adj" fmla="val 5897"/>
            </a:avLst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0" y="3"/>
            <a:ext cx="6926756" cy="6172197"/>
          </a:xfrm>
          <a:prstGeom prst="rect">
            <a:avLst/>
          </a:prstGeom>
          <a:solidFill>
            <a:schemeClr val="accent1">
              <a:lumMod val="75000"/>
              <a:alpha val="32157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0" y="6172200"/>
            <a:ext cx="12188952" cy="685800"/>
          </a:xfrm>
          <a:prstGeom prst="rect">
            <a:avLst/>
          </a:prstGeom>
          <a:solidFill>
            <a:schemeClr val="accent1">
              <a:lumMod val="20000"/>
              <a:lumOff val="80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8013" y="1703718"/>
            <a:ext cx="5791200" cy="3733800"/>
          </a:xfrm>
        </p:spPr>
        <p:txBody>
          <a:bodyPr>
            <a:normAutofit/>
          </a:bodyPr>
          <a:lstStyle>
            <a:lvl1pPr>
              <a:lnSpc>
                <a:spcPct val="80000"/>
              </a:lnSpc>
              <a:defRPr sz="6000">
                <a:solidFill>
                  <a:schemeClr val="bg1"/>
                </a:solidFill>
                <a:effectLst>
                  <a:outerShdw blurRad="88900" algn="c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085014" y="3429000"/>
            <a:ext cx="4572000" cy="1905000"/>
          </a:xfrm>
        </p:spPr>
        <p:txBody>
          <a:bodyPr anchor="b"/>
          <a:lstStyle>
            <a:lvl1pPr marL="0" indent="0" algn="l">
              <a:spcBef>
                <a:spcPts val="0"/>
              </a:spcBef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/>
          <p:nvPr/>
        </p:nvSpPr>
        <p:spPr>
          <a:xfrm>
            <a:off x="0" y="0"/>
            <a:ext cx="12188952" cy="6172200"/>
          </a:xfrm>
          <a:prstGeom prst="rect">
            <a:avLst/>
          </a:prstGeom>
          <a:solidFill>
            <a:schemeClr val="accent1">
              <a:alpha val="50196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18" name="Rectangle 17"/>
          <p:cNvSpPr/>
          <p:nvPr/>
        </p:nvSpPr>
        <p:spPr>
          <a:xfrm>
            <a:off x="7466013" y="3"/>
            <a:ext cx="4722812" cy="6172197"/>
          </a:xfrm>
          <a:prstGeom prst="rect">
            <a:avLst/>
          </a:prstGeom>
          <a:solidFill>
            <a:schemeClr val="accent1">
              <a:lumMod val="75000"/>
              <a:alpha val="32157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83151" y="234351"/>
            <a:ext cx="3773863" cy="464245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defRPr sz="4400">
                <a:solidFill>
                  <a:schemeClr val="bg1"/>
                </a:solidFill>
                <a:effectLst>
                  <a:outerShdw blurRad="88900" algn="c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pPr lvl="0">
              <a:lnSpc>
                <a:spcPct val="80000"/>
              </a:lnSpc>
            </a:pPr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72936" y="5029200"/>
            <a:ext cx="3782586" cy="914400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200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Rectangle 19"/>
          <p:cNvSpPr/>
          <p:nvPr/>
        </p:nvSpPr>
        <p:spPr>
          <a:xfrm>
            <a:off x="0" y="6172200"/>
            <a:ext cx="12188952" cy="6858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9F4917-CE56-4645-8050-1555FA0B180B}" type="datetimeFigureOut">
              <a:rPr lang="en-US"/>
              <a:pPr/>
              <a:t>5/31/2016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524DA2-3CE4-45BB-9F6F-628A0CFBDBF9}" type="slidenum">
              <a:rPr/>
              <a:pPr/>
              <a:t>‹#›</a:t>
            </a:fld>
            <a:endParaRPr/>
          </a:p>
        </p:txBody>
      </p:sp>
      <p:sp>
        <p:nvSpPr>
          <p:cNvPr id="21" name="Round Single Corner Rectangle 20"/>
          <p:cNvSpPr/>
          <p:nvPr/>
        </p:nvSpPr>
        <p:spPr bwMode="ltGray">
          <a:xfrm rot="10800000" flipV="1">
            <a:off x="227013" y="234351"/>
            <a:ext cx="7238999" cy="5709249"/>
          </a:xfrm>
          <a:prstGeom prst="round1Rect">
            <a:avLst>
              <a:gd name="adj" fmla="val 5812"/>
            </a:avLst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flipH="1">
            <a:off x="457198" y="465283"/>
            <a:ext cx="6780215" cy="5249717"/>
          </a:xfrm>
          <a:prstGeom prst="round1Rect">
            <a:avLst>
              <a:gd name="adj" fmla="val 4287"/>
            </a:avLst>
          </a:prstGeom>
          <a:solidFill>
            <a:schemeClr val="bg2"/>
          </a:solidFill>
        </p:spPr>
        <p:txBody>
          <a:bodyPr tIns="914400">
            <a:normAutofit/>
          </a:bodyPr>
          <a:lstStyle>
            <a:lvl1pPr marL="0" indent="0" algn="ctr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  <p:extLst>
      <p:ext uri="{BB962C8B-B14F-4D97-AF65-F5344CB8AC3E}">
        <p14:creationId xmlns:p14="http://schemas.microsoft.com/office/powerpoint/2010/main" val="35215850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  <a:lvl6pPr marL="1371600">
              <a:defRPr/>
            </a:lvl6pPr>
            <a:lvl7pPr marL="1600200">
              <a:defRPr/>
            </a:lvl7pPr>
            <a:lvl8pPr marL="1828800">
              <a:defRPr baseline="0"/>
            </a:lvl8pPr>
            <a:lvl9pPr marL="2057400">
              <a:defRPr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93813" y="582613"/>
            <a:ext cx="8183562" cy="558958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05974" y="582613"/>
            <a:ext cx="1951037" cy="558958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 baseline="0"/>
            </a:lvl7pPr>
            <a:lvl8pPr>
              <a:defRPr baseline="0"/>
            </a:lvl8pPr>
            <a:lvl9pPr>
              <a:defRPr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12188952" cy="6172200"/>
          </a:xfrm>
          <a:prstGeom prst="rect">
            <a:avLst/>
          </a:prstGeom>
          <a:solidFill>
            <a:schemeClr val="accent1">
              <a:alpha val="50196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0" y="3"/>
            <a:ext cx="5180012" cy="6172197"/>
          </a:xfrm>
          <a:prstGeom prst="rect">
            <a:avLst/>
          </a:prstGeom>
          <a:solidFill>
            <a:schemeClr val="accent1">
              <a:lumMod val="75000"/>
              <a:alpha val="32157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13" name="Rectangle 12"/>
          <p:cNvSpPr/>
          <p:nvPr/>
        </p:nvSpPr>
        <p:spPr>
          <a:xfrm>
            <a:off x="0" y="6172200"/>
            <a:ext cx="12188952" cy="6858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8013" y="914400"/>
            <a:ext cx="4190999" cy="3886200"/>
          </a:xfrm>
        </p:spPr>
        <p:txBody>
          <a:bodyPr>
            <a:normAutofit/>
          </a:bodyPr>
          <a:lstStyle>
            <a:lvl1pPr>
              <a:lnSpc>
                <a:spcPct val="80000"/>
              </a:lnSpc>
              <a:defRPr sz="6000">
                <a:solidFill>
                  <a:schemeClr val="bg1"/>
                </a:solidFill>
                <a:effectLst>
                  <a:outerShdw blurRad="88900" algn="c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97799" y="4953000"/>
            <a:ext cx="4201213" cy="990599"/>
          </a:xfrm>
        </p:spPr>
        <p:txBody>
          <a:bodyPr anchor="t">
            <a:normAutofit/>
          </a:bodyPr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  <p:sp>
        <p:nvSpPr>
          <p:cNvPr id="14" name="Picture Placeholder 4"/>
          <p:cNvSpPr>
            <a:spLocks noGrp="1"/>
          </p:cNvSpPr>
          <p:nvPr>
            <p:ph type="pic" sz="quarter" idx="13"/>
          </p:nvPr>
        </p:nvSpPr>
        <p:spPr>
          <a:xfrm>
            <a:off x="5180013" y="228600"/>
            <a:ext cx="6781800" cy="5715000"/>
          </a:xfrm>
          <a:prstGeom prst="round1Rect">
            <a:avLst>
              <a:gd name="adj" fmla="val 5636"/>
            </a:avLst>
          </a:prstGeom>
          <a:solidFill>
            <a:schemeClr val="bg2"/>
          </a:solidFill>
        </p:spPr>
        <p:txBody>
          <a:bodyPr tIns="914400"/>
          <a:lstStyle>
            <a:lvl1pPr marL="0" indent="0" algn="ctr"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  <p:extLst>
      <p:ext uri="{BB962C8B-B14F-4D97-AF65-F5344CB8AC3E}">
        <p14:creationId xmlns:p14="http://schemas.microsoft.com/office/powerpoint/2010/main" val="41871306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876"/>
            <a:ext cx="12188952" cy="6477000"/>
          </a:xfrm>
          <a:prstGeom prst="rect">
            <a:avLst/>
          </a:prstGeom>
          <a:solidFill>
            <a:schemeClr val="accent1">
              <a:alpha val="50196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7451144" y="0"/>
            <a:ext cx="4737681" cy="6477000"/>
          </a:xfrm>
          <a:prstGeom prst="rect">
            <a:avLst/>
          </a:prstGeom>
          <a:solidFill>
            <a:schemeClr val="accent1">
              <a:lumMod val="75000"/>
              <a:alpha val="32157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10" name="Round Single Corner Rectangle 9"/>
          <p:cNvSpPr/>
          <p:nvPr/>
        </p:nvSpPr>
        <p:spPr bwMode="ltGray">
          <a:xfrm rot="10800000" flipV="1">
            <a:off x="219973" y="234351"/>
            <a:ext cx="7237410" cy="6014049"/>
          </a:xfrm>
          <a:prstGeom prst="round1Rect">
            <a:avLst>
              <a:gd name="adj" fmla="val 5812"/>
            </a:avLst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0" y="6477000"/>
            <a:ext cx="12188952" cy="381000"/>
          </a:xfrm>
          <a:prstGeom prst="rect">
            <a:avLst/>
          </a:prstGeom>
          <a:solidFill>
            <a:schemeClr val="accent1">
              <a:lumMod val="20000"/>
              <a:lumOff val="80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3813" y="685800"/>
            <a:ext cx="5638801" cy="4191000"/>
          </a:xfrm>
        </p:spPr>
        <p:txBody>
          <a:bodyPr anchor="b">
            <a:noAutofit/>
          </a:bodyPr>
          <a:lstStyle>
            <a:lvl1pPr algn="l">
              <a:defRPr sz="54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3813" y="5029200"/>
            <a:ext cx="5638800" cy="914400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buNone/>
              <a:defRPr sz="20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93813" y="1981200"/>
            <a:ext cx="4648201" cy="4191000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 marL="1371600">
              <a:defRPr sz="1600"/>
            </a:lvl6pPr>
            <a:lvl7pPr marL="1600200">
              <a:defRPr sz="1600"/>
            </a:lvl7pPr>
            <a:lvl8pPr marL="1828800">
              <a:defRPr sz="1600"/>
            </a:lvl8pPr>
            <a:lvl9pPr marL="2057400"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46811" y="1981200"/>
            <a:ext cx="4648203" cy="4191000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 marL="1143000">
              <a:defRPr sz="1600"/>
            </a:lvl5pPr>
            <a:lvl6pPr marL="1371600">
              <a:defRPr sz="1600"/>
            </a:lvl6pPr>
            <a:lvl7pPr marL="1600200">
              <a:defRPr sz="1600"/>
            </a:lvl7pPr>
            <a:lvl8pPr marL="1828800">
              <a:defRPr sz="1600"/>
            </a:lvl8pPr>
            <a:lvl9pPr marL="2057400"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3813" y="1981200"/>
            <a:ext cx="4645152" cy="76200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93813" y="2819400"/>
            <a:ext cx="4645152" cy="3352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 marL="1371600">
              <a:defRPr sz="1600"/>
            </a:lvl6pPr>
            <a:lvl7pPr marL="1600200">
              <a:defRPr sz="1600"/>
            </a:lvl7pPr>
            <a:lvl8pPr marL="1828800">
              <a:defRPr sz="1600" baseline="0"/>
            </a:lvl8pPr>
            <a:lvl9pPr marL="2057400">
              <a:defRPr sz="16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49862" y="1981200"/>
            <a:ext cx="4645152" cy="76200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49862" y="2819400"/>
            <a:ext cx="4645152" cy="3352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 marL="1143000">
              <a:defRPr sz="1600"/>
            </a:lvl5pPr>
            <a:lvl6pPr marL="1371600">
              <a:defRPr sz="1600"/>
            </a:lvl6pPr>
            <a:lvl7pPr marL="1600200">
              <a:defRPr sz="1600"/>
            </a:lvl7pPr>
            <a:lvl8pPr marL="1828800">
              <a:defRPr sz="1600"/>
            </a:lvl8pPr>
            <a:lvl9pPr marL="2057400"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6172200"/>
            <a:ext cx="12188952" cy="6858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2" y="0"/>
            <a:ext cx="12188952" cy="6172200"/>
          </a:xfrm>
          <a:prstGeom prst="rect">
            <a:avLst/>
          </a:prstGeom>
          <a:solidFill>
            <a:schemeClr val="accent1">
              <a:alpha val="50196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10" name="Round Single Corner Rectangle 9"/>
          <p:cNvSpPr/>
          <p:nvPr/>
        </p:nvSpPr>
        <p:spPr bwMode="ltGray">
          <a:xfrm rot="10800000" flipH="1" flipV="1">
            <a:off x="4722814" y="234351"/>
            <a:ext cx="7237538" cy="5709249"/>
          </a:xfrm>
          <a:prstGeom prst="round1Rect">
            <a:avLst>
              <a:gd name="adj" fmla="val 5812"/>
            </a:avLst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0" y="1"/>
            <a:ext cx="4722811" cy="6172200"/>
          </a:xfrm>
          <a:prstGeom prst="rect">
            <a:avLst/>
          </a:prstGeom>
          <a:solidFill>
            <a:schemeClr val="accent1">
              <a:lumMod val="75000"/>
              <a:alpha val="32157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2197" y="234351"/>
            <a:ext cx="3773863" cy="4642450"/>
          </a:xfrm>
        </p:spPr>
        <p:txBody>
          <a:bodyPr anchor="b">
            <a:normAutofit/>
          </a:bodyPr>
          <a:lstStyle>
            <a:lvl1pPr algn="l">
              <a:defRPr sz="4400" b="0">
                <a:solidFill>
                  <a:schemeClr val="bg1"/>
                </a:solidFill>
                <a:effectLst>
                  <a:outerShdw blurRad="88900" algn="c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983" y="5029199"/>
            <a:ext cx="3782586" cy="914401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200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45139" y="465285"/>
            <a:ext cx="6786614" cy="5249716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6477000"/>
            <a:ext cx="11960352" cy="381000"/>
          </a:xfrm>
          <a:prstGeom prst="rect">
            <a:avLst/>
          </a:prstGeom>
          <a:solidFill>
            <a:schemeClr val="accent1">
              <a:lumMod val="20000"/>
              <a:lumOff val="80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11960352" y="6477000"/>
            <a:ext cx="228473" cy="381000"/>
          </a:xfrm>
          <a:prstGeom prst="rect">
            <a:avLst/>
          </a:prstGeom>
          <a:solidFill>
            <a:schemeClr val="accent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7" name="Rectangle 6"/>
          <p:cNvSpPr/>
          <p:nvPr/>
        </p:nvSpPr>
        <p:spPr>
          <a:xfrm>
            <a:off x="1" y="0"/>
            <a:ext cx="12188825" cy="6477000"/>
          </a:xfrm>
          <a:prstGeom prst="rect">
            <a:avLst/>
          </a:prstGeom>
          <a:solidFill>
            <a:schemeClr val="accent1">
              <a:alpha val="50196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10" name="Round Single Corner Rectangle 9"/>
          <p:cNvSpPr/>
          <p:nvPr/>
        </p:nvSpPr>
        <p:spPr>
          <a:xfrm>
            <a:off x="0" y="228600"/>
            <a:ext cx="11961877" cy="6248400"/>
          </a:xfrm>
          <a:prstGeom prst="round1Rect">
            <a:avLst>
              <a:gd name="adj" fmla="val 4584"/>
            </a:avLst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93813" y="563562"/>
            <a:ext cx="9601200" cy="1189038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3813" y="1981200"/>
            <a:ext cx="9601202" cy="41910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913811" y="6248400"/>
            <a:ext cx="1091459" cy="1524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8E36636D-D922-432D-A958-524484B5923D}" type="datetimeFigureOut">
              <a:rPr lang="en-US"/>
              <a:pPr/>
              <a:t>5/31/2016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93813" y="6248400"/>
            <a:ext cx="7467598" cy="1524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133011" y="6248400"/>
            <a:ext cx="762003" cy="1524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DF28FB93-0A08-4E7D-8E63-9EFA29F1E093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32" r:id="rId3"/>
    <p:sldLayoutId id="2147483723" r:id="rId4"/>
    <p:sldLayoutId id="2147483724" r:id="rId5"/>
    <p:sldLayoutId id="2147483725" r:id="rId6"/>
    <p:sldLayoutId id="2147483726" r:id="rId7"/>
    <p:sldLayoutId id="2147483727" r:id="rId8"/>
    <p:sldLayoutId id="2147483728" r:id="rId9"/>
    <p:sldLayoutId id="2147483733" r:id="rId10"/>
    <p:sldLayoutId id="2147483730" r:id="rId11"/>
    <p:sldLayoutId id="2147483731" r:id="rId12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b="0" kern="120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800"/>
        </a:spcBef>
        <a:buSzPct val="90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90000"/>
        </a:lnSpc>
        <a:spcBef>
          <a:spcPts val="600"/>
        </a:spcBef>
        <a:buSzPct val="9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90000"/>
        </a:lnSpc>
        <a:spcBef>
          <a:spcPts val="600"/>
        </a:spcBef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90000"/>
        </a:lnSpc>
        <a:spcBef>
          <a:spcPts val="600"/>
        </a:spcBef>
        <a:buSzPct val="90000"/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90000"/>
        </a:lnSpc>
        <a:spcBef>
          <a:spcPts val="600"/>
        </a:spcBef>
        <a:buSzPct val="90000"/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228600" algn="l" defTabSz="914400" rtl="0" eaLnBrk="1" latinLnBrk="0" hangingPunct="1">
        <a:lnSpc>
          <a:spcPct val="90000"/>
        </a:lnSpc>
        <a:spcBef>
          <a:spcPts val="600"/>
        </a:spcBef>
        <a:buSzPct val="90000"/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600200" indent="-228600" algn="l" defTabSz="914400" rtl="0" eaLnBrk="1" latinLnBrk="0" hangingPunct="1">
        <a:lnSpc>
          <a:spcPct val="90000"/>
        </a:lnSpc>
        <a:spcBef>
          <a:spcPts val="600"/>
        </a:spcBef>
        <a:buSzPct val="90000"/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800" indent="-228600" algn="l" defTabSz="914400" rtl="0" eaLnBrk="1" latinLnBrk="0" hangingPunct="1">
        <a:lnSpc>
          <a:spcPct val="90000"/>
        </a:lnSpc>
        <a:spcBef>
          <a:spcPts val="600"/>
        </a:spcBef>
        <a:buSzPct val="90000"/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lnSpc>
          <a:spcPct val="90000"/>
        </a:lnSpc>
        <a:spcBef>
          <a:spcPts val="600"/>
        </a:spcBef>
        <a:buSzPct val="90000"/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3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5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49743" y="914400"/>
            <a:ext cx="4190999" cy="3886200"/>
          </a:xfrm>
        </p:spPr>
        <p:txBody>
          <a:bodyPr>
            <a:normAutofit/>
          </a:bodyPr>
          <a:lstStyle/>
          <a:p>
            <a:r>
              <a:rPr lang="en-US" dirty="0" smtClean="0"/>
              <a:t>Organic Color Chart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March 2016 Proposal</a:t>
            </a:r>
            <a:endParaRPr lang="en-US" dirty="0"/>
          </a:p>
        </p:txBody>
      </p:sp>
      <p:pic>
        <p:nvPicPr>
          <p:cNvPr id="5" name="Picture Placeholder 4" descr="Bottom half of woman in jeans with gardening gloves and rake standing next to metal bucket filled with leaves" title="Sample picture"/>
          <p:cNvPicPr>
            <a:picLocks noGrp="1" noChangeAspect="1"/>
          </p:cNvPicPr>
          <p:nvPr>
            <p:ph type="pic" sz="quarter" idx="13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0808308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 and Content Layout with SmartArt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/>
              <a:t>First bullet point here</a:t>
            </a:r>
          </a:p>
          <a:p>
            <a:r>
              <a:rPr lang="en-US" dirty="0"/>
              <a:t>Second bullet point here</a:t>
            </a:r>
          </a:p>
          <a:p>
            <a:r>
              <a:rPr lang="en-US" dirty="0"/>
              <a:t>Third bullet point </a:t>
            </a:r>
            <a:r>
              <a:rPr lang="en-US" dirty="0" smtClean="0"/>
              <a:t>here</a:t>
            </a:r>
            <a:endParaRPr lang="en-US" dirty="0"/>
          </a:p>
        </p:txBody>
      </p:sp>
      <p:graphicFrame>
        <p:nvGraphicFramePr>
          <p:cNvPr id="7" name="Content Placeholder 6" descr="Basic Matrix" title="SmartArt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244834703"/>
              </p:ext>
            </p:extLst>
          </p:nvPr>
        </p:nvGraphicFramePr>
        <p:xfrm>
          <a:off x="6246813" y="1981200"/>
          <a:ext cx="4648200" cy="4191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49294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co Living 16x9">
  <a:themeElements>
    <a:clrScheme name="EcoLiving">
      <a:dk1>
        <a:srgbClr val="404040"/>
      </a:dk1>
      <a:lt1>
        <a:sysClr val="window" lastClr="FFFFFF"/>
      </a:lt1>
      <a:dk2>
        <a:srgbClr val="000000"/>
      </a:dk2>
      <a:lt2>
        <a:srgbClr val="F5EECF"/>
      </a:lt2>
      <a:accent1>
        <a:srgbClr val="488E4A"/>
      </a:accent1>
      <a:accent2>
        <a:srgbClr val="6595BC"/>
      </a:accent2>
      <a:accent3>
        <a:srgbClr val="CB6933"/>
      </a:accent3>
      <a:accent4>
        <a:srgbClr val="D4BC49"/>
      </a:accent4>
      <a:accent5>
        <a:srgbClr val="8F5C31"/>
      </a:accent5>
      <a:accent6>
        <a:srgbClr val="6E7588"/>
      </a:accent6>
      <a:hlink>
        <a:srgbClr val="B1754C"/>
      </a:hlink>
      <a:folHlink>
        <a:srgbClr val="6595BC"/>
      </a:folHlink>
    </a:clrScheme>
    <a:fontScheme name="Cambria">
      <a:majorFont>
        <a:latin typeface="Cambria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mbria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EcoLiving_16x9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dir="5400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dir="540000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lumMod val="100000"/>
              </a:schemeClr>
            </a:gs>
            <a:gs pos="100000">
              <a:schemeClr val="phClr">
                <a:tint val="8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/>
        </a:blipFill>
      </a:bgFillStyleLst>
    </a:fmtScheme>
  </a:themeElements>
  <a:objectDefaults>
    <a:spDef>
      <a:spPr>
        <a:ln>
          <a:miter lim="800000"/>
        </a:ln>
      </a:spPr>
      <a:bodyPr rtlCol="0" anchor="ctr"/>
      <a:lstStyle>
        <a:defPPr algn="ctr">
          <a:defRPr sz="240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28575">
          <a:miter lim="800000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lnSpc>
            <a:spcPct val="90000"/>
          </a:lnSpc>
          <a:defRPr sz="240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EcoLiving">
      <a:dk1>
        <a:srgbClr val="404040"/>
      </a:dk1>
      <a:lt1>
        <a:sysClr val="window" lastClr="FFFFFF"/>
      </a:lt1>
      <a:dk2>
        <a:srgbClr val="000000"/>
      </a:dk2>
      <a:lt2>
        <a:srgbClr val="F5EECF"/>
      </a:lt2>
      <a:accent1>
        <a:srgbClr val="488E4A"/>
      </a:accent1>
      <a:accent2>
        <a:srgbClr val="6595BC"/>
      </a:accent2>
      <a:accent3>
        <a:srgbClr val="CB6933"/>
      </a:accent3>
      <a:accent4>
        <a:srgbClr val="D4BC49"/>
      </a:accent4>
      <a:accent5>
        <a:srgbClr val="8F5C31"/>
      </a:accent5>
      <a:accent6>
        <a:srgbClr val="6E7588"/>
      </a:accent6>
      <a:hlink>
        <a:srgbClr val="B1754C"/>
      </a:hlink>
      <a:folHlink>
        <a:srgbClr val="6595BC"/>
      </a:folHlink>
    </a:clrScheme>
    <a:fontScheme name="Cambria">
      <a:majorFont>
        <a:latin typeface="Cambria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mbria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EcoLiving_16x9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dir="5400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dir="540000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EcoLiving">
      <a:dk1>
        <a:srgbClr val="404040"/>
      </a:dk1>
      <a:lt1>
        <a:sysClr val="window" lastClr="FFFFFF"/>
      </a:lt1>
      <a:dk2>
        <a:srgbClr val="000000"/>
      </a:dk2>
      <a:lt2>
        <a:srgbClr val="F5EECF"/>
      </a:lt2>
      <a:accent1>
        <a:srgbClr val="488E4A"/>
      </a:accent1>
      <a:accent2>
        <a:srgbClr val="6595BC"/>
      </a:accent2>
      <a:accent3>
        <a:srgbClr val="CB6933"/>
      </a:accent3>
      <a:accent4>
        <a:srgbClr val="D4BC49"/>
      </a:accent4>
      <a:accent5>
        <a:srgbClr val="8F5C31"/>
      </a:accent5>
      <a:accent6>
        <a:srgbClr val="6E7588"/>
      </a:accent6>
      <a:hlink>
        <a:srgbClr val="B1754C"/>
      </a:hlink>
      <a:folHlink>
        <a:srgbClr val="6595BC"/>
      </a:folHlink>
    </a:clrScheme>
    <a:fontScheme name="Cambria">
      <a:majorFont>
        <a:latin typeface="Cambria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mbria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EcoLiving_16x9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dir="5400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dir="540000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9DEFF986-5B24-4FFE-8015-C92B2DCBC29B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Natural living presentation (widescreen)</Template>
  <TotalTime>0</TotalTime>
  <Words>32</Words>
  <Application>Microsoft Office PowerPoint</Application>
  <PresentationFormat>Custom</PresentationFormat>
  <Paragraphs>10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Cambria</vt:lpstr>
      <vt:lpstr>Eco Living 16x9</vt:lpstr>
      <vt:lpstr>Organic Color Chart</vt:lpstr>
      <vt:lpstr>Title and Content Layout with SmartArt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2016-05-31T16:08:13Z</dcterms:created>
  <dcterms:modified xsi:type="dcterms:W3CDTF">2016-05-31T16:09:44Z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TC028010969991</vt:lpwstr>
  </property>
</Properties>
</file>

<file path=docProps/thumbnail.jpeg>
</file>